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1333693-1384-4FDA-8EA8-8B4AC8D76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7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E6368C4-DC30-4EC2-B2CB-8E94DC957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05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B71B3B-DD60-43FE-A656-0DAB824D682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59658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57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H003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三一頌</a:t>
            </a: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DOXOLOGY</a:t>
            </a:r>
            <a:r>
              <a:rPr lang="en-US" altLang="zh-TW" sz="24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讚美真神，萬福源頭，天下萬有讚祂不休；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God, from whom all blessings flow;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Him, all creatures here below;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天上眾軍和聲響應，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Him above, ye heavenly host;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讚美聖父、聖子、聖靈。阿們。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Father, Son, and Holy Ghost. Amen.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241</TotalTime>
  <Words>69</Words>
  <Application>Microsoft Office PowerPoint</Application>
  <PresentationFormat>On-screen Show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H003  三一頌  DOXOLOGY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41</cp:revision>
  <dcterms:created xsi:type="dcterms:W3CDTF">2001-04-19T19:07:54Z</dcterms:created>
  <dcterms:modified xsi:type="dcterms:W3CDTF">2017-07-31T22:07:49Z</dcterms:modified>
</cp:coreProperties>
</file>